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1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0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34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6316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36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9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84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66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7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00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3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9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4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8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43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1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9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05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42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17/06/relationships/model3d" Target="../media/model3d3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F60E7-4667-4E8E-B168-DDEBA8250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233378"/>
            <a:ext cx="5441285" cy="2364964"/>
          </a:xfrm>
        </p:spPr>
        <p:txBody>
          <a:bodyPr>
            <a:normAutofit/>
          </a:bodyPr>
          <a:lstStyle/>
          <a:p>
            <a:r>
              <a:rPr lang="de-DE" sz="4400" dirty="0"/>
              <a:t>Zwischenpräsentation Shadow Crystal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96CA75D-1A50-492D-B922-7748A6EE1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3598339"/>
            <a:ext cx="5441286" cy="1675335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69BC6"/>
                </a:solidFill>
              </a:rPr>
              <a:t>Von Nico </a:t>
            </a:r>
            <a:r>
              <a:rPr lang="de-DE" dirty="0" err="1">
                <a:solidFill>
                  <a:srgbClr val="969BC6"/>
                </a:solidFill>
              </a:rPr>
              <a:t>Rubbert</a:t>
            </a:r>
            <a:r>
              <a:rPr lang="de-DE" dirty="0">
                <a:solidFill>
                  <a:srgbClr val="969BC6"/>
                </a:solidFill>
              </a:rPr>
              <a:t>, Sebastian Schmidt</a:t>
            </a:r>
          </a:p>
          <a:p>
            <a:r>
              <a:rPr lang="de-DE" dirty="0">
                <a:solidFill>
                  <a:srgbClr val="969BC6"/>
                </a:solidFill>
              </a:rPr>
              <a:t>und Bela Korb</a:t>
            </a: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C7620F88-F8B1-45D3-A011-62DA0C9F6F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30" r="6474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2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35E356-B8C8-4C36-AB6D-864077B9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r>
              <a:rPr lang="de-DE" sz="3600" dirty="0"/>
              <a:t>Bisheriger Fortschritt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A3972-2E5E-46C1-815E-C26B20FC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de-DE" dirty="0" err="1"/>
              <a:t>Git</a:t>
            </a:r>
            <a:r>
              <a:rPr lang="de-DE" dirty="0"/>
              <a:t> Projekt</a:t>
            </a:r>
          </a:p>
          <a:p>
            <a:r>
              <a:rPr lang="de-DE" dirty="0" err="1"/>
              <a:t>Dummycharakter</a:t>
            </a:r>
            <a:endParaRPr lang="de-DE" dirty="0"/>
          </a:p>
          <a:p>
            <a:r>
              <a:rPr lang="de-DE" dirty="0"/>
              <a:t>Grundlegende Spielersteuerung</a:t>
            </a:r>
          </a:p>
          <a:p>
            <a:r>
              <a:rPr lang="de-DE" dirty="0"/>
              <a:t>Networking Grundlage</a:t>
            </a:r>
          </a:p>
          <a:p>
            <a:r>
              <a:rPr lang="de-DE" dirty="0"/>
              <a:t>Funktionalität Lichtkugel Qu</a:t>
            </a:r>
          </a:p>
          <a:p>
            <a:r>
              <a:rPr lang="de-DE" dirty="0"/>
              <a:t>Charaktermodells und Animationen</a:t>
            </a:r>
          </a:p>
          <a:p>
            <a:r>
              <a:rPr lang="de-DE" dirty="0"/>
              <a:t>Grundlegende Funktionen Kristalle</a:t>
            </a:r>
          </a:p>
          <a:p>
            <a:r>
              <a:rPr lang="de-DE" dirty="0"/>
              <a:t>Grundlegende Monster/Magier-Interaktion</a:t>
            </a:r>
          </a:p>
        </p:txBody>
      </p:sp>
    </p:spTree>
    <p:extLst>
      <p:ext uri="{BB962C8B-B14F-4D97-AF65-F5344CB8AC3E}">
        <p14:creationId xmlns:p14="http://schemas.microsoft.com/office/powerpoint/2010/main" val="2457890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0E737-CF68-469A-9CEF-75A02F0F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466" y="580111"/>
            <a:ext cx="10353762" cy="1257300"/>
          </a:xfrm>
        </p:spPr>
        <p:txBody>
          <a:bodyPr/>
          <a:lstStyle/>
          <a:p>
            <a:r>
              <a:rPr lang="de-DE" dirty="0"/>
              <a:t>Die Magier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>
                <a:extLst>
                  <a:ext uri="{FF2B5EF4-FFF2-40B4-BE49-F238E27FC236}">
                    <a16:creationId xmlns:a16="http://schemas.microsoft.com/office/drawing/2014/main" id="{5A45EBC6-C2D6-432C-9A17-1676E520FF2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8720920"/>
                  </p:ext>
                </p:extLst>
              </p:nvPr>
            </p:nvGraphicFramePr>
            <p:xfrm>
              <a:off x="7976086" y="1341328"/>
              <a:ext cx="4001310" cy="43079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01310" cy="4307911"/>
                    </a:xfrm>
                    <a:prstGeom prst="rect">
                      <a:avLst/>
                    </a:prstGeom>
                  </am3d:spPr>
                  <am3d:camera>
                    <am3d:pos x="412010" y="-83113" z="65079952"/>
                    <am3d:up dx="0" dy="36000000" dz="0"/>
                    <am3d:lookAt x="412010" y="-83113" z="0"/>
                    <am3d:perspective fov="1973189"/>
                  </am3d:camera>
                  <am3d:trans>
                    <am3d:meterPerModelUnit n="586142" d="1000000"/>
                    <am3d:preTrans dx="331861" dy="-17791047" dz="2266488"/>
                    <am3d:scale>
                      <am3d:sx n="1000000" d="1000000"/>
                      <am3d:sy n="1000000" d="1000000"/>
                      <am3d:sz n="1000000" d="1000000"/>
                    </am3d:scale>
                    <am3d:rot ax="978482" ay="-1649184" az="-461399"/>
                    <am3d:postTrans dx="412010" dy="-83112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>
                <a:extLst>
                  <a:ext uri="{FF2B5EF4-FFF2-40B4-BE49-F238E27FC236}">
                    <a16:creationId xmlns:a16="http://schemas.microsoft.com/office/drawing/2014/main" id="{5A45EBC6-C2D6-432C-9A17-1676E520FF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6086" y="1341328"/>
                <a:ext cx="4001310" cy="4307911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E48AC97-B5BA-4204-B55E-68037998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69" y="2691079"/>
            <a:ext cx="1081804" cy="2407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357051-D820-4501-9233-424F4AED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235" y="2694578"/>
            <a:ext cx="826311" cy="2406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 descr="Ein Bild, das drinnen, klein, sitzend, grün enthält.&#10;&#10;Automatisch generierte Beschreibung">
            <a:extLst>
              <a:ext uri="{FF2B5EF4-FFF2-40B4-BE49-F238E27FC236}">
                <a16:creationId xmlns:a16="http://schemas.microsoft.com/office/drawing/2014/main" id="{63EF35A6-B4A0-4B22-9D0D-C885433A1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892" y="2691079"/>
            <a:ext cx="2647662" cy="2403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Inhaltsplatzhalter 24" descr="Ein Bild, das Mann, Schlafzimmer, Front, spielend enthält.&#10;&#10;Automatisch generierte Beschreibung">
            <a:extLst>
              <a:ext uri="{FF2B5EF4-FFF2-40B4-BE49-F238E27FC236}">
                <a16:creationId xmlns:a16="http://schemas.microsoft.com/office/drawing/2014/main" id="{CEF6F2ED-6870-4351-8E31-1FB1BEC41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064128" y="5741988"/>
            <a:ext cx="54219" cy="49212"/>
          </a:xfrm>
        </p:spPr>
      </p:pic>
      <p:pic>
        <p:nvPicPr>
          <p:cNvPr id="27" name="Grafik 26" descr="Ein Bild, das Mann, Schlafzimmer, Front, spielend enthält.&#10;&#10;Automatisch generierte Beschreibung">
            <a:extLst>
              <a:ext uri="{FF2B5EF4-FFF2-40B4-BE49-F238E27FC236}">
                <a16:creationId xmlns:a16="http://schemas.microsoft.com/office/drawing/2014/main" id="{AF657E4F-A61B-4365-89D8-89382CFF6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387" y="2694578"/>
            <a:ext cx="2647664" cy="24031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31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67B074-039A-41B4-BE79-487ED168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ameDev">
            <a:hlinkClick r:id="" action="ppaction://media"/>
            <a:extLst>
              <a:ext uri="{FF2B5EF4-FFF2-40B4-BE49-F238E27FC236}">
                <a16:creationId xmlns:a16="http://schemas.microsoft.com/office/drawing/2014/main" id="{48CDC589-F312-4591-85B8-F4B6DEAED0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"/>
            <a:ext cx="12192002" cy="6858000"/>
          </a:xfrm>
        </p:spPr>
      </p:pic>
    </p:spTree>
    <p:extLst>
      <p:ext uri="{BB962C8B-B14F-4D97-AF65-F5344CB8AC3E}">
        <p14:creationId xmlns:p14="http://schemas.microsoft.com/office/powerpoint/2010/main" val="323175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93584-B10D-401B-A2C6-97436E31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de-DE" sz="6000" dirty="0">
                <a:solidFill>
                  <a:schemeClr val="tx1"/>
                </a:solidFill>
              </a:rPr>
              <a:t>Das Schattenwesen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3">
                <a:extLst>
                  <a:ext uri="{FF2B5EF4-FFF2-40B4-BE49-F238E27FC236}">
                    <a16:creationId xmlns:a16="http://schemas.microsoft.com/office/drawing/2014/main" id="{F7943C6E-AD90-4E3E-A0EB-B77BD6F9B9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82178142"/>
                  </p:ext>
                </p:extLst>
              </p:nvPr>
            </p:nvGraphicFramePr>
            <p:xfrm>
              <a:off x="-403247" y="158621"/>
              <a:ext cx="6481110" cy="63448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81110" cy="6344815"/>
                    </a:xfrm>
                    <a:prstGeom prst="rect">
                      <a:avLst/>
                    </a:prstGeom>
                  </am3d:spPr>
                  <am3d:camera>
                    <am3d:pos x="-3641235" y="44256" z="72454997"/>
                    <am3d:up dx="0" dy="36000000" dz="0"/>
                    <am3d:lookAt x="-3641235" y="44256" z="0"/>
                    <am3d:perspective fov="1565508"/>
                  </am3d:camera>
                  <am3d:trans>
                    <am3d:meterPerModelUnit n="305004" d="1000000"/>
                    <am3d:preTrans dx="851500" dy="-13128882" dz="-6859232"/>
                    <am3d:scale>
                      <am3d:sx n="1000000" d="1000000"/>
                      <am3d:sy n="1000000" d="1000000"/>
                      <am3d:sz n="1000000" d="1000000"/>
                    </am3d:scale>
                    <am3d:rot ax="1672318" ay="816405" az="425550"/>
                    <am3d:postTrans dx="-3641234" dy="44256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8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3">
                <a:extLst>
                  <a:ext uri="{FF2B5EF4-FFF2-40B4-BE49-F238E27FC236}">
                    <a16:creationId xmlns:a16="http://schemas.microsoft.com/office/drawing/2014/main" id="{F7943C6E-AD90-4E3E-A0EB-B77BD6F9B9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03247" y="158621"/>
                <a:ext cx="6481110" cy="6344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4DE02CF1-6349-499F-AE0E-D79399BE212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08947550"/>
                  </p:ext>
                </p:extLst>
              </p:nvPr>
            </p:nvGraphicFramePr>
            <p:xfrm>
              <a:off x="5585477" y="158621"/>
              <a:ext cx="6174466" cy="60627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74466" cy="6062716"/>
                    </a:xfrm>
                    <a:prstGeom prst="rect">
                      <a:avLst/>
                    </a:prstGeom>
                  </am3d:spPr>
                  <am3d:camera>
                    <am3d:pos x="0" y="0" z="72454997"/>
                    <am3d:up dx="0" dy="36000000" dz="0"/>
                    <am3d:lookAt x="0" y="0" z="0"/>
                    <am3d:perspective fov="1702563"/>
                  </am3d:camera>
                  <am3d:trans>
                    <am3d:meterPerModelUnit n="305004" d="1000000"/>
                    <am3d:preTrans dx="-1715120" dy="-13023844" dz="-4560515"/>
                    <am3d:scale>
                      <am3d:sx n="1000000" d="1000000"/>
                      <am3d:sy n="1000000" d="1000000"/>
                      <am3d:sz n="1000000" d="1000000"/>
                    </am3d:scale>
                    <am3d:rot ax="1890638" ay="-4310588" az="-1813283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8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4DE02CF1-6349-499F-AE0E-D79399BE2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5477" y="158621"/>
                <a:ext cx="6174466" cy="60627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501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9A1418-6065-4125-819D-3DCAB4BE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r>
              <a:rPr lang="de-DE" sz="3600" dirty="0"/>
              <a:t>Planung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D10920-BFA6-4024-94E7-8A4D901FC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 fontScale="77500" lnSpcReduction="20000"/>
          </a:bodyPr>
          <a:lstStyle/>
          <a:p>
            <a:r>
              <a:rPr lang="de-DE" dirty="0" err="1"/>
              <a:t>Map</a:t>
            </a:r>
            <a:r>
              <a:rPr lang="de-DE" dirty="0"/>
              <a:t> Design</a:t>
            </a:r>
          </a:p>
          <a:p>
            <a:pPr lvl="1"/>
            <a:r>
              <a:rPr lang="de-DE" dirty="0"/>
              <a:t>Layout</a:t>
            </a:r>
          </a:p>
          <a:p>
            <a:pPr lvl="1"/>
            <a:r>
              <a:rPr lang="de-DE" dirty="0"/>
              <a:t>Umsetzung</a:t>
            </a:r>
          </a:p>
          <a:p>
            <a:r>
              <a:rPr lang="de-DE" dirty="0"/>
              <a:t>UI</a:t>
            </a:r>
          </a:p>
          <a:p>
            <a:r>
              <a:rPr lang="de-DE" dirty="0"/>
              <a:t>Monster</a:t>
            </a:r>
          </a:p>
          <a:p>
            <a:pPr lvl="1"/>
            <a:r>
              <a:rPr lang="de-DE" dirty="0"/>
              <a:t>Schattensicht</a:t>
            </a:r>
          </a:p>
          <a:p>
            <a:pPr lvl="1"/>
            <a:r>
              <a:rPr lang="de-DE" dirty="0"/>
              <a:t>Implementation Fähigkeiten</a:t>
            </a:r>
          </a:p>
          <a:p>
            <a:pPr lvl="1"/>
            <a:r>
              <a:rPr lang="de-DE" dirty="0"/>
              <a:t>3D-Modell anpassen</a:t>
            </a:r>
          </a:p>
          <a:p>
            <a:r>
              <a:rPr lang="de-DE" dirty="0" err="1"/>
              <a:t>Mages</a:t>
            </a:r>
            <a:endParaRPr lang="de-DE" dirty="0"/>
          </a:p>
          <a:p>
            <a:pPr lvl="1"/>
            <a:r>
              <a:rPr lang="de-DE" dirty="0"/>
              <a:t>Überarbeitung Fähigkeiten</a:t>
            </a:r>
          </a:p>
          <a:p>
            <a:r>
              <a:rPr lang="de-DE" dirty="0"/>
              <a:t>Game</a:t>
            </a:r>
          </a:p>
          <a:p>
            <a:pPr lvl="1"/>
            <a:r>
              <a:rPr lang="de-DE" dirty="0" err="1"/>
              <a:t>Balancing</a:t>
            </a:r>
            <a:r>
              <a:rPr lang="de-DE" dirty="0"/>
              <a:t> und Spieletests</a:t>
            </a:r>
          </a:p>
          <a:p>
            <a:pPr lvl="1"/>
            <a:r>
              <a:rPr lang="de-DE" dirty="0"/>
              <a:t>Menu</a:t>
            </a:r>
          </a:p>
          <a:p>
            <a:pPr lvl="1"/>
            <a:r>
              <a:rPr lang="de-DE" dirty="0"/>
              <a:t>Spielende</a:t>
            </a:r>
          </a:p>
          <a:p>
            <a:r>
              <a:rPr lang="de-DE" dirty="0"/>
              <a:t>Visuelle Verfeinerung</a:t>
            </a:r>
          </a:p>
        </p:txBody>
      </p:sp>
    </p:spTree>
    <p:extLst>
      <p:ext uri="{BB962C8B-B14F-4D97-AF65-F5344CB8AC3E}">
        <p14:creationId xmlns:p14="http://schemas.microsoft.com/office/powerpoint/2010/main" val="180241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33D3E"/>
      </a:dk2>
      <a:lt2>
        <a:srgbClr val="E8E7E2"/>
      </a:lt2>
      <a:accent1>
        <a:srgbClr val="969BC6"/>
      </a:accent1>
      <a:accent2>
        <a:srgbClr val="7F9EBA"/>
      </a:accent2>
      <a:accent3>
        <a:srgbClr val="83ABAE"/>
      </a:accent3>
      <a:accent4>
        <a:srgbClr val="76AD9A"/>
      </a:accent4>
      <a:accent5>
        <a:srgbClr val="84AE8D"/>
      </a:accent5>
      <a:accent6>
        <a:srgbClr val="83B078"/>
      </a:accent6>
      <a:hlink>
        <a:srgbClr val="8A8453"/>
      </a:hlink>
      <a:folHlink>
        <a:srgbClr val="84848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Breitbild</PresentationFormat>
  <Paragraphs>30</Paragraphs>
  <Slides>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Calisto MT</vt:lpstr>
      <vt:lpstr>Wingdings 2</vt:lpstr>
      <vt:lpstr>SlateVTI</vt:lpstr>
      <vt:lpstr>Zwischenpräsentation Shadow Crystal</vt:lpstr>
      <vt:lpstr>Bisheriger Fortschritt</vt:lpstr>
      <vt:lpstr>Die Magier</vt:lpstr>
      <vt:lpstr>PowerPoint-Präsentation</vt:lpstr>
      <vt:lpstr>Das Schattenwesen</vt:lpstr>
      <vt:lpstr>Planung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Zwischenpräsentation Shadow Crystal</dc:title>
  <dc:creator>Béla Korb</dc:creator>
  <cp:lastModifiedBy>Béla Korb</cp:lastModifiedBy>
  <cp:revision>1</cp:revision>
  <dcterms:created xsi:type="dcterms:W3CDTF">2020-06-02T00:25:46Z</dcterms:created>
  <dcterms:modified xsi:type="dcterms:W3CDTF">2020-06-02T00:29:12Z</dcterms:modified>
</cp:coreProperties>
</file>